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95" d="100"/>
          <a:sy n="95" d="100"/>
        </p:scale>
        <p:origin x="143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Carlos Rey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21/11/2021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758699"/>
            <a:ext cx="9901338" cy="2280738"/>
          </a:xfrm>
          <a:prstGeom prst="rect">
            <a:avLst/>
          </a:prstGeom>
        </p:spPr>
        <p:txBody>
          <a:bodyPr lIns="91440" tIns="45720" rIns="91440" bIns="45720" numCol="2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Scrapping with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 wrangling with pandas and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numpy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First EDA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and Preparing Data Feature Engineering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Location Analysis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 with multiple models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B0EF1D-F9CA-4747-A8F3-FEF500FFE6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7044"/>
            <a:ext cx="28854" cy="123111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ES" altLang="es-E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B14C6DC-17A7-4DD9-8237-8F94406330A2}"/>
              </a:ext>
            </a:extLst>
          </p:cNvPr>
          <p:cNvSpPr txBox="1"/>
          <p:nvPr/>
        </p:nvSpPr>
        <p:spPr>
          <a:xfrm>
            <a:off x="770011" y="4341105"/>
            <a:ext cx="6094324" cy="948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Results:</a:t>
            </a:r>
          </a:p>
          <a:p>
            <a:pPr marL="742950" lvl="1" indent="-285750"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1078900" y="2446719"/>
            <a:ext cx="10034200" cy="3256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 launches usually cost upward of 165 million dollars each.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will cost 62 million dollars this could be possible because of reusing first stage.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savings could make possible easier and more reachable spatial research.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we determine which variables influence a successful first stage land?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Can we predict if a first stage will land?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Thus, can we ensure first stage savings?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 from Wikipedia Falcon 9 historical launch records.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Preprocess data and add a new column ‘class’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SpaceX API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425</TotalTime>
  <Words>1405</Words>
  <Application>Microsoft Office PowerPoint</Application>
  <PresentationFormat>Panorámica</PresentationFormat>
  <Paragraphs>236</Paragraphs>
  <Slides>46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46</vt:i4>
      </vt:variant>
    </vt:vector>
  </HeadingPairs>
  <TitlesOfParts>
    <vt:vector size="53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Carlos Rey Romero</cp:lastModifiedBy>
  <cp:revision>193</cp:revision>
  <dcterms:created xsi:type="dcterms:W3CDTF">2021-04-29T18:58:34Z</dcterms:created>
  <dcterms:modified xsi:type="dcterms:W3CDTF">2021-11-22T16:26:27Z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